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5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9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3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3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8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1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1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9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4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654BA-E972-43F1-A326-9210232AA591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C3C4B-2C49-47E9-93FC-45412795B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7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yAzjSdc3Fc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IfV2Z-4M5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Exothermic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ndothermic </a:t>
            </a:r>
            <a:r>
              <a:rPr lang="en-US" dirty="0" smtClean="0"/>
              <a:t>…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Reactants - the chemicals you start a reaction with </a:t>
            </a:r>
          </a:p>
          <a:p>
            <a:pPr marL="0" indent="0">
              <a:buNone/>
            </a:pPr>
            <a:r>
              <a:rPr lang="en-US" dirty="0" smtClean="0"/>
              <a:t>Products- the chemicals that </a:t>
            </a:r>
            <a:r>
              <a:rPr lang="en-US" u="sng" dirty="0" smtClean="0"/>
              <a:t>end</a:t>
            </a:r>
            <a:r>
              <a:rPr lang="en-US" dirty="0" smtClean="0"/>
              <a:t> the reaction</a:t>
            </a:r>
          </a:p>
          <a:p>
            <a:pPr marL="0" indent="0">
              <a:buNone/>
            </a:pP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72616" y="3932015"/>
            <a:ext cx="12192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01471" y="3253581"/>
            <a:ext cx="27432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337623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Reactants</a:t>
            </a:r>
            <a:endParaRPr 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667000" y="3590708"/>
            <a:ext cx="74304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 + Fe</a:t>
            </a:r>
            <a:r>
              <a:rPr lang="en-US" sz="36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/>
              <a:t>                  </a:t>
            </a:r>
            <a:r>
              <a:rPr lang="en-US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36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 Fe</a:t>
            </a:r>
            <a:r>
              <a:rPr lang="en-US" sz="3600" dirty="0"/>
              <a:t> </a:t>
            </a:r>
          </a:p>
        </p:txBody>
      </p:sp>
      <p:pic>
        <p:nvPicPr>
          <p:cNvPr id="1026" name="Picture 2" descr="-----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364" y="-136525"/>
            <a:ext cx="1619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7184597" y="3304381"/>
            <a:ext cx="27432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48600" y="335496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products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105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7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Exothermic and </a:t>
            </a:r>
            <a:r>
              <a:rPr lang="en-US" dirty="0" smtClean="0"/>
              <a:t>Endothermic…29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88886" y="1143000"/>
            <a:ext cx="8458200" cy="5516562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6017986" y="1143000"/>
            <a:ext cx="0" cy="551656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>
            <a:off x="1788886" y="3901281"/>
            <a:ext cx="8458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2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1200" y="762000"/>
            <a:ext cx="7808686" cy="5364163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755370" y="809468"/>
            <a:ext cx="35831" cy="53166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  <a:endCxn id="4" idx="1"/>
          </p:cNvCxnSpPr>
          <p:nvPr/>
        </p:nvCxnSpPr>
        <p:spPr>
          <a:xfrm flipH="1">
            <a:off x="1981200" y="3444081"/>
            <a:ext cx="780868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52222" y="1474095"/>
            <a:ext cx="3220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hlinkClick r:id="rId2"/>
              </a:rPr>
              <a:t>Endothermic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45465" y="966637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 reaction that absorbs energy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3671918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Decrease in temperature (cold)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4461347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Reactants + Energy = products</a:t>
            </a:r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1" y="3893404"/>
            <a:ext cx="3393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First aid cold packs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Photosynthesis (uses sun’s energy)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319565" y="132819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</a:t>
            </a:r>
            <a:r>
              <a:rPr lang="en-US" sz="2000" dirty="0"/>
              <a:t>2 </a:t>
            </a:r>
            <a:r>
              <a:rPr lang="en-US" sz="3200" dirty="0"/>
              <a:t>+ H</a:t>
            </a:r>
            <a:r>
              <a:rPr lang="en-US" sz="2000" dirty="0"/>
              <a:t>2</a:t>
            </a:r>
            <a:r>
              <a:rPr lang="en-US" sz="3200" dirty="0"/>
              <a:t>0 + energy               C</a:t>
            </a:r>
            <a:r>
              <a:rPr lang="en-US" sz="2400" dirty="0"/>
              <a:t>6</a:t>
            </a:r>
            <a:r>
              <a:rPr lang="en-US" sz="3200" dirty="0"/>
              <a:t>H</a:t>
            </a:r>
            <a:r>
              <a:rPr lang="en-US" sz="2000" dirty="0"/>
              <a:t>12</a:t>
            </a:r>
            <a:r>
              <a:rPr lang="en-US" sz="3200" dirty="0"/>
              <a:t>O</a:t>
            </a:r>
            <a:r>
              <a:rPr lang="en-US" sz="2400" dirty="0"/>
              <a:t>6</a:t>
            </a:r>
            <a:r>
              <a:rPr lang="en-US" sz="3200" dirty="0"/>
              <a:t>  + O</a:t>
            </a:r>
            <a:r>
              <a:rPr lang="en-US" sz="2400" dirty="0"/>
              <a:t>2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620657" y="42520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15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1200" y="762000"/>
            <a:ext cx="7808686" cy="5364163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755370" y="809468"/>
            <a:ext cx="35831" cy="531669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  <a:endCxn id="4" idx="1"/>
          </p:cNvCxnSpPr>
          <p:nvPr/>
        </p:nvCxnSpPr>
        <p:spPr>
          <a:xfrm flipH="1">
            <a:off x="1981200" y="3444081"/>
            <a:ext cx="780868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52222" y="1474095"/>
            <a:ext cx="3220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hlinkClick r:id="rId2"/>
              </a:rPr>
              <a:t>Exothermic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45465" y="966637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 reaction that releases energy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3671918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Increase in temperature (heat)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4461347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Reactants = products + energy</a:t>
            </a:r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885543" y="3743920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Ex. Jellyfish, fireflies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Cellular Respiration (makes energy for you)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4960204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Lights up</a:t>
            </a:r>
          </a:p>
          <a:p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19565" y="132819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  <a:r>
              <a:rPr lang="en-US" sz="2400" dirty="0"/>
              <a:t>6</a:t>
            </a:r>
            <a:r>
              <a:rPr lang="en-US" sz="3200" dirty="0"/>
              <a:t>H</a:t>
            </a:r>
            <a:r>
              <a:rPr lang="en-US" sz="2000" dirty="0"/>
              <a:t>12</a:t>
            </a:r>
            <a:r>
              <a:rPr lang="en-US" sz="3200" dirty="0"/>
              <a:t>O</a:t>
            </a:r>
            <a:r>
              <a:rPr lang="en-US" sz="2400" dirty="0"/>
              <a:t>6</a:t>
            </a:r>
            <a:r>
              <a:rPr lang="en-US" sz="3200" dirty="0"/>
              <a:t>  + O</a:t>
            </a:r>
            <a:r>
              <a:rPr lang="en-US" sz="2400" dirty="0"/>
              <a:t>2                            </a:t>
            </a:r>
            <a:r>
              <a:rPr lang="en-US" sz="3200" dirty="0"/>
              <a:t>CO</a:t>
            </a:r>
            <a:r>
              <a:rPr lang="en-US" sz="2000" dirty="0"/>
              <a:t>2 </a:t>
            </a:r>
            <a:r>
              <a:rPr lang="en-US" sz="3200" dirty="0"/>
              <a:t>+ H</a:t>
            </a:r>
            <a:r>
              <a:rPr lang="en-US" sz="2000" dirty="0"/>
              <a:t>2</a:t>
            </a:r>
            <a:r>
              <a:rPr lang="en-US" sz="3200" dirty="0"/>
              <a:t>0 + energy 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115378" y="4572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41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105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Exothermic vs Endothermic … 29</vt:lpstr>
      <vt:lpstr>Exothermic and Endothermic…29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Exothermic and Endothermic</dc:title>
  <dc:creator>Marcello, Anna S.</dc:creator>
  <cp:lastModifiedBy>Marcello, Anna S.</cp:lastModifiedBy>
  <cp:revision>4</cp:revision>
  <dcterms:created xsi:type="dcterms:W3CDTF">2014-09-25T18:56:02Z</dcterms:created>
  <dcterms:modified xsi:type="dcterms:W3CDTF">2016-10-20T15:25:31Z</dcterms:modified>
</cp:coreProperties>
</file>