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7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7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8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82DE-279A-481D-9C7D-CFE8E52FC5E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9E04-4F50-4551-A26F-6ED500B8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UG8YbNbda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health/diseasesinjuriesandconditions/vaccin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MZZIlkkPZ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acteriapictures.net/bacteria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cafepress.com/russellkightley/558256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j9SUJdpJS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4sYSyuuLk5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youtube.com/watch?v=FKo0GUrM1m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9/98/Teenage_Mutant_Ninja_Turtles_debut_at_the_Nick_Hotel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Infectious </a:t>
            </a:r>
            <a:r>
              <a:rPr lang="en-US" smtClean="0"/>
              <a:t>Disease Vocabulary …82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3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9" y="152400"/>
            <a:ext cx="8229600" cy="21402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Architects Daughter"/>
                <a:cs typeface="Architects Daughter"/>
                <a:hlinkClick r:id="rId2"/>
              </a:rPr>
              <a:t>PANDEMIC</a:t>
            </a:r>
            <a:r>
              <a:rPr lang="en-US" dirty="0" smtClean="0">
                <a:latin typeface="Architects Daughter"/>
                <a:cs typeface="Architects Daughter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Architects Daughter"/>
                <a:cs typeface="Architects Daughter"/>
              </a:rPr>
              <a:t>A disease prevalent throughout an entire country, continent, or the whole world; epidemic over a </a:t>
            </a:r>
            <a:r>
              <a:rPr lang="en-US" dirty="0" smtClean="0">
                <a:solidFill>
                  <a:srgbClr val="FF0000"/>
                </a:solidFill>
                <a:latin typeface="Architects Daughter"/>
                <a:cs typeface="Architects Daughter"/>
              </a:rPr>
              <a:t>large area</a:t>
            </a:r>
            <a:endParaRPr lang="en-US" dirty="0">
              <a:latin typeface="Architects Daughter"/>
              <a:cs typeface="Architects Daughte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33CC"/>
                </a:solidFill>
                <a:latin typeface="Architects Daughter"/>
                <a:cs typeface="Architects Daughter"/>
              </a:rPr>
              <a:t>Crosses international borders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CC"/>
                </a:solidFill>
                <a:latin typeface="Architects Daughter"/>
                <a:cs typeface="Architects Daughter"/>
              </a:rPr>
              <a:t>Ex. HIV, flu, plague</a:t>
            </a:r>
          </a:p>
          <a:p>
            <a:pPr marL="0" indent="0">
              <a:buNone/>
            </a:pPr>
            <a:endParaRPr lang="en-US" dirty="0">
              <a:latin typeface="Architects Daughter"/>
              <a:cs typeface="Architects Daugh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254510"/>
            <a:ext cx="3603596" cy="2603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4229" y="2254510"/>
            <a:ext cx="3817278" cy="28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  <a:hlinkClick r:id="rId2"/>
              </a:rPr>
              <a:t>Vaccine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1"/>
            <a:ext cx="9144000" cy="4525963"/>
          </a:xfrm>
        </p:spPr>
        <p:txBody>
          <a:bodyPr/>
          <a:lstStyle/>
          <a:p>
            <a:r>
              <a:rPr lang="en-US" sz="4000" dirty="0"/>
              <a:t>Contains a weakened form of a pathogen so that it does not cause the disease</a:t>
            </a:r>
          </a:p>
          <a:p>
            <a:r>
              <a:rPr lang="en-US" sz="4000" dirty="0">
                <a:solidFill>
                  <a:srgbClr val="C00000"/>
                </a:solidFill>
              </a:rPr>
              <a:t>Chicken pox, flu, measles - vaccinations</a:t>
            </a:r>
          </a:p>
        </p:txBody>
      </p:sp>
    </p:spTree>
    <p:extLst>
      <p:ext uri="{BB962C8B-B14F-4D97-AF65-F5344CB8AC3E}">
        <p14:creationId xmlns:p14="http://schemas.microsoft.com/office/powerpoint/2010/main" val="34282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2"/>
                </a:solidFill>
              </a:rPr>
              <a:t>Antimicrobial Product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1"/>
            <a:ext cx="9144000" cy="4525963"/>
          </a:xfrm>
        </p:spPr>
        <p:txBody>
          <a:bodyPr/>
          <a:lstStyle/>
          <a:p>
            <a:r>
              <a:rPr lang="en-US" sz="4000" dirty="0"/>
              <a:t>A substance designed to kill microbes </a:t>
            </a:r>
            <a:r>
              <a:rPr lang="en-US" sz="4000" u="sng" dirty="0"/>
              <a:t>before</a:t>
            </a:r>
            <a:r>
              <a:rPr lang="en-US" sz="4000" dirty="0"/>
              <a:t> they can enter your body</a:t>
            </a:r>
          </a:p>
          <a:p>
            <a:r>
              <a:rPr lang="en-US" sz="4000" dirty="0">
                <a:solidFill>
                  <a:srgbClr val="C00000"/>
                </a:solidFill>
                <a:hlinkClick r:id="rId2"/>
              </a:rPr>
              <a:t>Hand sanitizer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2"/>
                </a:solidFill>
              </a:rPr>
              <a:t>Antibiotic resistance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r>
              <a:rPr lang="en-US" sz="4000" dirty="0"/>
              <a:t>when bacteria develop a tolerance to drugs that once killed them</a:t>
            </a:r>
          </a:p>
        </p:txBody>
      </p:sp>
    </p:spTree>
    <p:extLst>
      <p:ext uri="{BB962C8B-B14F-4D97-AF65-F5344CB8AC3E}">
        <p14:creationId xmlns:p14="http://schemas.microsoft.com/office/powerpoint/2010/main" val="42023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65319"/>
            <a:ext cx="8229600" cy="1660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>
                <a:latin typeface="Architects Daughter"/>
                <a:cs typeface="Architects Daughter"/>
              </a:rPr>
              <a:t>MICROBE</a:t>
            </a:r>
            <a:r>
              <a:rPr lang="en-US" dirty="0" smtClean="0">
                <a:latin typeface="Architects Daughter"/>
                <a:cs typeface="Architects Daughter"/>
              </a:rPr>
              <a:t>: Any microorganism (cannot be seen with the naked eye)</a:t>
            </a:r>
          </a:p>
          <a:p>
            <a:pPr marL="0" indent="0">
              <a:buNone/>
            </a:pPr>
            <a:endParaRPr lang="en-US" dirty="0">
              <a:latin typeface="Architects Daughter"/>
              <a:cs typeface="Architects Daughte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chitects Daughter"/>
                <a:cs typeface="Architects Daughter"/>
              </a:rPr>
              <a:t>Can be harmful, helpful, or neutral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971801"/>
            <a:ext cx="3967268" cy="2808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2971800"/>
            <a:ext cx="4261561" cy="23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Pathogen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disease producing agent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Protist</a:t>
            </a:r>
            <a:r>
              <a:rPr lang="en-US" dirty="0">
                <a:solidFill>
                  <a:srgbClr val="FF0000"/>
                </a:solidFill>
              </a:rPr>
              <a:t>, bacteria, </a:t>
            </a:r>
            <a:r>
              <a:rPr lang="en-US" dirty="0" smtClean="0">
                <a:solidFill>
                  <a:srgbClr val="FF0000"/>
                </a:solidFill>
              </a:rPr>
              <a:t>parasite, virus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Harmful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6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1447800" cy="1447800"/>
          </a:xfrm>
          <a:prstGeom prst="rect">
            <a:avLst/>
          </a:prstGeom>
          <a:noFill/>
        </p:spPr>
      </p:pic>
      <p:pic>
        <p:nvPicPr>
          <p:cNvPr id="13320" name="Picture 8" descr="image of HIV AIDS virus particle (virion) with skewed (laevo) symmetry on a white backgrou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0990" y="2819400"/>
            <a:ext cx="3737011" cy="3657600"/>
          </a:xfrm>
          <a:prstGeom prst="rect">
            <a:avLst/>
          </a:prstGeom>
          <a:noFill/>
        </p:spPr>
      </p:pic>
      <p:pic>
        <p:nvPicPr>
          <p:cNvPr id="13322" name="Picture 10" descr="http://www.parasitecleanse.com/images/amoeba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7406" y="3526971"/>
            <a:ext cx="3355595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 Infectious Disease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disease not passed by organisms among people, but by genetics or life style factors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Cancer, diabetes, allergies</a:t>
            </a:r>
          </a:p>
        </p:txBody>
      </p:sp>
    </p:spTree>
    <p:extLst>
      <p:ext uri="{BB962C8B-B14F-4D97-AF65-F5344CB8AC3E}">
        <p14:creationId xmlns:p14="http://schemas.microsoft.com/office/powerpoint/2010/main" val="4830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Infectious Disease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disease caused by the presence and activity of a pathogenic microbe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common cold, influenza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8201" y="6019800"/>
            <a:ext cx="10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Outbreak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1"/>
            <a:ext cx="8229600" cy="4525963"/>
          </a:xfrm>
        </p:spPr>
        <p:txBody>
          <a:bodyPr/>
          <a:lstStyle/>
          <a:p>
            <a:r>
              <a:rPr lang="en-US" dirty="0" smtClean="0"/>
              <a:t>The transmission of a disease by direct or indirect contact</a:t>
            </a:r>
          </a:p>
          <a:p>
            <a:r>
              <a:rPr lang="en-US" dirty="0" smtClean="0"/>
              <a:t>Same as </a:t>
            </a:r>
            <a:r>
              <a:rPr lang="en-US" dirty="0" smtClean="0">
                <a:solidFill>
                  <a:srgbClr val="FF0000"/>
                </a:solidFill>
              </a:rPr>
              <a:t>infectious diseases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4" name="Picture 2" descr="http://2.bp.blogspot.com/-KoyvHCPKlW4/ToY0C_FpbxI/AAAAAAAAAyo/5aAG25-SLlU/s1600/Contagion-movies-wall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554" y="3449639"/>
            <a:ext cx="4546447" cy="340836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595" y="3439049"/>
            <a:ext cx="5137958" cy="341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Mutagen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Anything that changes the DNA of an organism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Cancers (radiation)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Birth defects (Thalidomide)</a:t>
            </a:r>
          </a:p>
        </p:txBody>
      </p:sp>
      <p:pic>
        <p:nvPicPr>
          <p:cNvPr id="27650" name="Picture 2" descr="http://www.setyoufreenews.com/wp-content/uploads/2012/08/thalidomide-tr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86768"/>
            <a:ext cx="4006850" cy="2671233"/>
          </a:xfrm>
          <a:prstGeom prst="rect">
            <a:avLst/>
          </a:prstGeom>
          <a:noFill/>
        </p:spPr>
      </p:pic>
      <p:pic>
        <p:nvPicPr>
          <p:cNvPr id="27652" name="Picture 4" descr="http://www.thalidomide.ca/filesNVIAdmin/File/hoto2_bebe-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158842"/>
            <a:ext cx="2895600" cy="4699159"/>
          </a:xfrm>
          <a:prstGeom prst="rect">
            <a:avLst/>
          </a:prstGeom>
          <a:noFill/>
        </p:spPr>
      </p:pic>
      <p:pic>
        <p:nvPicPr>
          <p:cNvPr id="2050" name="Picture 2" descr="File:Teenage Mutant Ninja Turtles debut at the Nick Hote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28601"/>
            <a:ext cx="2133600" cy="1421511"/>
          </a:xfrm>
          <a:prstGeom prst="rect">
            <a:avLst/>
          </a:prstGeom>
          <a:noFill/>
        </p:spPr>
      </p:pic>
      <p:pic>
        <p:nvPicPr>
          <p:cNvPr id="2052" name="Picture 4" descr="http://images4.wikia.nocookie.net/__cb20061130144303/marveldatabase/images/8/8c/X-Men_(Earth-295)_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1" y="0"/>
            <a:ext cx="1659299" cy="17278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0" y="5867400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Thalidomide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0465" y="112077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living thing that transmits a disease from one organism to another</a:t>
            </a:r>
          </a:p>
          <a:p>
            <a:pPr>
              <a:buNone/>
            </a:pPr>
            <a:r>
              <a:rPr lang="en-US" dirty="0" smtClean="0"/>
              <a:t>Ex.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Mosquito (malaria, yellow fever, west </a:t>
            </a:r>
            <a:r>
              <a:rPr lang="en-US" dirty="0" err="1" smtClean="0">
                <a:solidFill>
                  <a:srgbClr val="FF0000"/>
                </a:solidFill>
              </a:rPr>
              <a:t>nile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sz="3200" dirty="0"/>
              <a:t>   </a:t>
            </a:r>
            <a:r>
              <a:rPr lang="en-US" sz="3200" dirty="0">
                <a:solidFill>
                  <a:srgbClr val="FF0000"/>
                </a:solidFill>
              </a:rPr>
              <a:t>Ticks (Lyme disease)</a:t>
            </a:r>
          </a:p>
        </p:txBody>
      </p:sp>
      <p:pic>
        <p:nvPicPr>
          <p:cNvPr id="46082" name="Picture 2" descr="http://extension.entm.purdue.edu/publichealth/images/mosquito/popups/mosquit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4435476"/>
            <a:ext cx="3577569" cy="2422525"/>
          </a:xfrm>
          <a:prstGeom prst="rect">
            <a:avLst/>
          </a:prstGeom>
          <a:noFill/>
        </p:spPr>
      </p:pic>
      <p:pic>
        <p:nvPicPr>
          <p:cNvPr id="46084" name="Picture 4" descr="http://news.sciencemag.org/sciencenow/assets/2010/07/26/sn-ti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59102"/>
            <a:ext cx="3746500" cy="2898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9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32358"/>
            <a:ext cx="8229600" cy="157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chitects Daughter"/>
                <a:cs typeface="Architects Daughter"/>
              </a:rPr>
              <a:t>EPIDEMIC: </a:t>
            </a:r>
          </a:p>
          <a:p>
            <a:pPr marL="0" indent="0">
              <a:buNone/>
            </a:pPr>
            <a:r>
              <a:rPr lang="en-US" sz="4000" dirty="0">
                <a:latin typeface="Architects Daughter"/>
                <a:cs typeface="Architects Daughter"/>
              </a:rPr>
              <a:t>	</a:t>
            </a:r>
            <a:r>
              <a:rPr lang="en-US" sz="4000" dirty="0">
                <a:latin typeface="Architects Daughter"/>
                <a:cs typeface="Architects Daughter"/>
              </a:rPr>
              <a:t>A rapid spread of disease</a:t>
            </a:r>
            <a:r>
              <a:rPr lang="en-US" sz="4000" dirty="0">
                <a:solidFill>
                  <a:srgbClr val="FF0000"/>
                </a:solidFill>
                <a:latin typeface="Architects Daughter"/>
                <a:cs typeface="Architects Daughter"/>
              </a:rPr>
              <a:t>, in a localized area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33CC"/>
                </a:solidFill>
                <a:latin typeface="Architects Daughter"/>
                <a:cs typeface="Architects Daughter"/>
              </a:rPr>
              <a:t>Ex. Ebola, SARS</a:t>
            </a:r>
            <a:endParaRPr lang="en-US" sz="4000" dirty="0">
              <a:solidFill>
                <a:srgbClr val="FF33CC"/>
              </a:solidFill>
              <a:latin typeface="Architects Daughter"/>
              <a:cs typeface="Architects Daugh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1" y="3429001"/>
            <a:ext cx="4859095" cy="3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Architects Daughter</vt:lpstr>
      <vt:lpstr>Arial</vt:lpstr>
      <vt:lpstr>Calibri</vt:lpstr>
      <vt:lpstr>Calibri Light</vt:lpstr>
      <vt:lpstr>Office Theme</vt:lpstr>
      <vt:lpstr>Infectious Disease Vocabulary …82</vt:lpstr>
      <vt:lpstr>PowerPoint Presentation</vt:lpstr>
      <vt:lpstr>Pathogen</vt:lpstr>
      <vt:lpstr>Non Infectious Disease</vt:lpstr>
      <vt:lpstr>Infectious Disease</vt:lpstr>
      <vt:lpstr>Contagion</vt:lpstr>
      <vt:lpstr>Mutagen</vt:lpstr>
      <vt:lpstr>Vector</vt:lpstr>
      <vt:lpstr>PowerPoint Presentation</vt:lpstr>
      <vt:lpstr>PowerPoint Presentation</vt:lpstr>
      <vt:lpstr>Vaccine</vt:lpstr>
      <vt:lpstr>Antimicrobial Product</vt:lpstr>
      <vt:lpstr>Antibiotic resistance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Disease Vocabulary …82</dc:title>
  <dc:creator>Marcello, Anna S.</dc:creator>
  <cp:lastModifiedBy>Marcello, Anna S.</cp:lastModifiedBy>
  <cp:revision>1</cp:revision>
  <dcterms:created xsi:type="dcterms:W3CDTF">2016-04-04T15:24:31Z</dcterms:created>
  <dcterms:modified xsi:type="dcterms:W3CDTF">2016-04-04T15:24:49Z</dcterms:modified>
</cp:coreProperties>
</file>