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9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6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3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0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7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3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7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0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8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BC3C4-1E0A-4900-9B98-C7AAFE23E84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43FA-33FA-4851-A01F-15EB52FCD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3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r>
              <a:rPr lang="en-US" dirty="0" smtClean="0"/>
              <a:t>Law vs. Theory… back of 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219201"/>
            <a:ext cx="4495800" cy="4525963"/>
          </a:xfrm>
        </p:spPr>
        <p:txBody>
          <a:bodyPr/>
          <a:lstStyle/>
          <a:p>
            <a:pPr algn="ctr">
              <a:buNone/>
            </a:pPr>
            <a:r>
              <a:rPr lang="en-US" sz="3600" dirty="0">
                <a:latin typeface="Bernard MT Condensed" pitchFamily="18" charset="0"/>
              </a:rPr>
              <a:t>Theories</a:t>
            </a:r>
            <a:endParaRPr lang="en-US" dirty="0" smtClean="0">
              <a:latin typeface="Bernard MT Condensed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sz="3200" dirty="0"/>
              <a:t>based on observation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Testable explanations that have not been proven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Have evidence to back the claim	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19201"/>
            <a:ext cx="4495800" cy="4525963"/>
          </a:xfrm>
        </p:spPr>
        <p:txBody>
          <a:bodyPr/>
          <a:lstStyle/>
          <a:p>
            <a:pPr algn="ctr">
              <a:buNone/>
            </a:pPr>
            <a:r>
              <a:rPr lang="en-US" sz="4000" dirty="0">
                <a:latin typeface="Bernard MT Condensed" pitchFamily="18" charset="0"/>
              </a:rPr>
              <a:t>Laws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Based on </a:t>
            </a:r>
            <a:r>
              <a:rPr lang="en-US" sz="3200" dirty="0">
                <a:solidFill>
                  <a:srgbClr val="FF0000"/>
                </a:solidFill>
              </a:rPr>
              <a:t>FACTS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Have been </a:t>
            </a:r>
            <a:r>
              <a:rPr lang="en-US" sz="3200" dirty="0">
                <a:solidFill>
                  <a:srgbClr val="FF0000"/>
                </a:solidFill>
              </a:rPr>
              <a:t>PROVEN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/>
              <a:t>Have evidence to support and  prove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752600"/>
            <a:ext cx="10134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43600" y="914400"/>
            <a:ext cx="0" cy="5943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90700" y="3482182"/>
            <a:ext cx="3886200" cy="138499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Theory of Plate Tectonics</a:t>
            </a:r>
          </a:p>
          <a:p>
            <a:r>
              <a:rPr lang="en-US" sz="2800" dirty="0"/>
              <a:t>Theory of Evolution</a:t>
            </a:r>
          </a:p>
          <a:p>
            <a:r>
              <a:rPr lang="en-US" sz="2800" dirty="0"/>
              <a:t>Extinction Theories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43863" y="4416316"/>
            <a:ext cx="4724400" cy="138499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Law of Superposition</a:t>
            </a:r>
          </a:p>
          <a:p>
            <a:r>
              <a:rPr lang="en-US" sz="2800" dirty="0"/>
              <a:t>Newton’s Laws of Motion</a:t>
            </a:r>
          </a:p>
          <a:p>
            <a:r>
              <a:rPr lang="en-US" sz="2800" dirty="0"/>
              <a:t>Law of Conservation of Mass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193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Bernard MT Condensed</vt:lpstr>
      <vt:lpstr>Calibri</vt:lpstr>
      <vt:lpstr>Calibri Light</vt:lpstr>
      <vt:lpstr>Wingdings</vt:lpstr>
      <vt:lpstr>Office Theme</vt:lpstr>
      <vt:lpstr>Law vs. Theory… back of 52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vs. Theory… back of 52</dc:title>
  <dc:creator>Marcello, Anna S.</dc:creator>
  <cp:lastModifiedBy>Marcello, Anna S.</cp:lastModifiedBy>
  <cp:revision>1</cp:revision>
  <dcterms:created xsi:type="dcterms:W3CDTF">2017-01-05T21:16:21Z</dcterms:created>
  <dcterms:modified xsi:type="dcterms:W3CDTF">2017-01-05T21:16:35Z</dcterms:modified>
</cp:coreProperties>
</file>