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EB44-03EF-4A70-A7A5-5F575325034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CB20-CF39-43C8-8AC4-75D8D14A74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ia.media-imdb.com/images/M/MV5BMTQ5Nzg2MTgwMl5BMl5BanBnXkFtZTcwNTA0NjcxMw@@._V1._SX214_CR0,0,214,314_.jpg&amp;imgrefurl=http://www.imdb.com/name/nm0001558/&amp;usg=__QXwm2-mpJnWCAI5v9_cGcz7T88k=&amp;h=314&amp;w=214&amp;sz=16&amp;hl=en&amp;start=1&amp;sig2=JWGC_JKEIKyxqhye__nneA&amp;zoom=1&amp;tbnid=tk3h4NuY8YF8tM:&amp;tbnh=117&amp;tbnw=80&amp;ei=gKe3UI7LGKes0AHSm4DwCw&amp;prev=/search?q=mr.+t&amp;um=1&amp;hl=en&amp;safe=active&amp;sa=N&amp;rls=com.microsoft:en-us&amp;tbm=isch&amp;um=1&amp;itbs=1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Metals, Nonmetals</a:t>
            </a:r>
            <a:r>
              <a:rPr lang="en-US" smtClean="0"/>
              <a:t>, Metalloids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81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7"/>
          <p:cNvSpPr>
            <a:spLocks noChangeShapeType="1"/>
          </p:cNvSpPr>
          <p:nvPr/>
        </p:nvSpPr>
        <p:spPr bwMode="auto">
          <a:xfrm flipV="1">
            <a:off x="381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2" name="Line 8"/>
          <p:cNvSpPr>
            <a:spLocks noChangeShapeType="1"/>
          </p:cNvSpPr>
          <p:nvPr/>
        </p:nvSpPr>
        <p:spPr bwMode="auto">
          <a:xfrm>
            <a:off x="4610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TextBox 1"/>
          <p:cNvSpPr txBox="1">
            <a:spLocks noChangeArrowheads="1"/>
          </p:cNvSpPr>
          <p:nvPr/>
        </p:nvSpPr>
        <p:spPr bwMode="auto">
          <a:xfrm>
            <a:off x="1295400" y="10668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dirty="0"/>
              <a:t>METAL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3216275"/>
            <a:ext cx="3962400" cy="3016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Malleable-can be flattened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Ductile- can be made into a wire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Shiny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High melting point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Magnetic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High density</a:t>
            </a:r>
            <a:endParaRPr lang="en-US" sz="22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8200" y="3200400"/>
            <a:ext cx="281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Iron </a:t>
            </a:r>
          </a:p>
          <a:p>
            <a:r>
              <a:rPr lang="en-US" sz="2200" dirty="0"/>
              <a:t>Aluminum</a:t>
            </a:r>
          </a:p>
          <a:p>
            <a:r>
              <a:rPr lang="en-US" sz="2200" dirty="0"/>
              <a:t>Gold</a:t>
            </a:r>
          </a:p>
        </p:txBody>
      </p:sp>
      <p:pic>
        <p:nvPicPr>
          <p:cNvPr id="94210" name="Picture 2" descr="http://ts3.mm.bing.net/th?id=I.451493915826617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724400"/>
            <a:ext cx="1836738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 descr="http://engagementringo.com/wp-content/uploads/2012/02/gold-ring-mount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219200"/>
            <a:ext cx="1384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4" name="Picture 6" descr="http://3.bp.blogspot.com/_B1LlYh6iKqs/Sr1dYkqFxKI/AAAAAAAAAzQ/z2Nn5oadyks/s400/flavor-flav-gri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743200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9"/>
          <p:cNvSpPr/>
          <p:nvPr/>
        </p:nvSpPr>
        <p:spPr>
          <a:xfrm>
            <a:off x="762000" y="3200400"/>
            <a:ext cx="36576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723900" y="3733801"/>
            <a:ext cx="3657600" cy="4416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685800" y="4221479"/>
            <a:ext cx="3657600" cy="3968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912" name="TextBox 16"/>
          <p:cNvSpPr txBox="1">
            <a:spLocks noChangeArrowheads="1"/>
          </p:cNvSpPr>
          <p:nvPr/>
        </p:nvSpPr>
        <p:spPr bwMode="auto">
          <a:xfrm>
            <a:off x="4724400" y="1219200"/>
            <a:ext cx="289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Metals are elements that conduct electricity and heat</a:t>
            </a:r>
          </a:p>
        </p:txBody>
      </p:sp>
      <p:pic>
        <p:nvPicPr>
          <p:cNvPr id="80913" name="Picture 18" descr="http://t1.gstatic.com/images?q=tbn:ANd9GcTWjeAQH6TqDPXgbe7oBCWe4sWsPtr0REFr-to51Fyz0-C5tHLy7_HfHQ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962400"/>
            <a:ext cx="1371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lowchart: Process 17"/>
          <p:cNvSpPr/>
          <p:nvPr/>
        </p:nvSpPr>
        <p:spPr>
          <a:xfrm>
            <a:off x="704850" y="4648201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704850" y="4964009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711200" y="5287647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4" name="AutoShape 2" descr="data:image/jpeg;base64,/9j/4AAQSkZJRgABAQAAAQABAAD/2wCEAAkGBxQREhUUExIUFhMXFRUaFxcVGBIWFxcaFRcYGBcYFxoYHCggGRolGxcUITEhJikrLi4vGB8zODMsNygtLisBCgoKDg0NFBAQFCwcHBwsLCwsLCwsLCwsLCwsLDcsLCwsLCwsLCwsLCsrLCssLCwsLDM3LCsrLDcsLCwsNys3K//AABEIAKwA5gMBIgACEQEDEQH/xAAcAAEAAQUBAQAAAAAAAAAAAAAABAIDBQYHAQj/xAA+EAACAQIDBAcFBwMCBwAAAAAAAQIDEQQhMQUSQVEGImFxgZGhEzKxwfAHFEJSYtHhI3KSM/EkU4KistLi/8QAFgEBAQEAAAAAAAAAAAAAAAAAAAEC/8QAGBEBAQEBAQAAAAAAAAAAAAAAAAERQSH/2gAMAwEAAhEDEQA/AO4gAAAAABYxmMhRg51JKMVq39ZgXwQ8DtOlW/06kZdiauu9aomAAAAAAAAAAAAAAAAAAAAAAAAAAAAAAAAAADH7Z2vTwsN+o/7Yr3pPkl8+AFzae0aeHpupUlaK82+SXFnMdu7aniZ79TKmvcp30vxfN9pa2xtaeIn7Sq9Pcgr7sVys9X2nuwsRhYqU8TvOpGSajuyktzLOKS6zvrysgjE4jA4mCjVipqMleL3W15rOJktmdPcTQsqnWj+rrxfdJZr1NmwmJqV66q4fFUq2Ha3ZwjeMorheLu7rjpc1Pa+zvu9WdNq0b70Fw3Jaetxq43zY/TyhWXX6j5+9H914o2ehiI1FvQlGS5xaa9Dh+FwUVNTtmr2S+LMnQxk6D9pSk1JZu2jS1vwfEqOxA1bYXS+FVKNW0JPSX4H/AOrNoTIr0AAAAAAAAAAAAAAAAAAAAAAAAA8YGJ6Q7ep4SF5dabT3YLV24vlHtOY7T2jKrJ1q0lKVurFXslyXJaFjpftOTx1e7vae6uxRSyIX3yE3dxUG8nuLdT/6Xl8B7xNbTRwqo0oVfYSxVapa6V3CmnZqKUc9HqU4jA0YNRxU/Z1607xp0Y39nf3VJK9r6GCwmIqUf9KtNR/LGUkv8eHgSdlbZjh5VKjp7+I/BUnK6jfW0Xnv9tyK927sb7pVj/VSm02pU241IpabyXP1I151JupUlKU3zuyhb9STnNuU3ndvi+ZPp0Lfz3efaVFMIW7S7Lz5Ln4Faj9cf2Sz9CNjcWo5L3uXL9iimlHdutc/pGw7D2/UoWjffp8Yvh/a+HcafGo765mQw2LTyeT5ikrreztoQrx3oO64rinyZLNU6B+7V/uj8DayKAAAAAAAAAAAAAAAAAAAAAAAA+fukc97F4h861T0k0Qo6EjajUq1WS0dWo/+5luEVbM0yUqrjoyfhMSpu0kk88zGEjCrrAbRhqHVUkss9LtPLN5LTtLyp27PPj9amDwuMnSd6c5RfY8vFaNd5e2n0mrezzUd/RSSSavzXhfkMXV7aO0VC8Y5y4vl/wDRiN5t3bu3xZg3Wbd73b4l6hjZXS1uEZuEitO5AVbPVN8ky/CoB1L7OIf8POV9arS7oxiv3NtNe6B07YOH6nJ+b/g2Ey0AAAAW61VQi5SaUUrtvRJAMRXjCLlJqMUrtvRJGsLpxRUrThKMG7RleOfbu6mvdKOkEsRLdjlRTyXGX6pfJGDp7PniU1GDnuK7ta6Xe9exAdYwO2aFb3KsW+TdpeTzJ5wdYecPcnx0lorGZ2V0vxNCylJ7v6rzj+8fMDsANQ2Z08pTyqLda1cXvLy1NnwmMhVW9TnGS/S7/wCwEgAAAAAAAAMFNR5PuYHzviHecnzlL/ybKb2Qazvzb+J7bI0wo4kjCu8vD5lixIwnHuCpBC2v7se9/AnxIu0V7i7/AJAYFMy+BpwVOLt1pJuXdd2IVajF3WnaUQryhaLV0lbt1JVlZRUovgS40o8iBha+9e2uffbi/wCWSKc2u4qOmdFelVCnRp0ajlBxVt5q8X4rTxNzw+IjUW9CSlF8YtNehwmFf6ff6mQ2dj50XelOUH2PXvWhF12sGgbL6cVFlWipr80erLy0fobZs7b1Cv7lRX/LLqy8nr4EVkalRRTbaSSu29ElqznvSPbrxEt2LtRTyWm+1+KXZpZEnpRtz2zdOm/6S95/na4f2/E1fEytFtLtdufIlotVLXW9Ldi2k5yTaV8rtLOyRuOIwD+6qns90qkXf2jU1vTvr1tE3ny5HtLYGGqYanUVRw3oxftG1Zt8JJ9VZ5Wy0MFi+ileh/UpXfH2mHlZ25uK19SKyVfA4bAU4/eI+2ryV3C9lFdivay5vUhY3Z+Hq4P75RjOlH/lyu07S3crt37GnYg1ZVY141cRTdXeSdqu9FSaSSeSzt+XmVbe27UxKhTUYwgvwR0utL5cPQqNfxWEi52hfv08XyM3g3KHWjKUZWSTi7PsbsW8HhUu3m/kSmu3x5ZlG59HOkftIRVZre03uDayz5M2VM5bgZWk1pez/dfM2XZW2JU7RfWhy4ru/YDbgWsPWjOKlF3TLoAAACmcbprmVADlO3fs+rUryw/9aC/Dkqi88pfE06rScW4yTi1qpJprvTPocxm2NhUMUrVqalykspLuksy6mOEfXkXcItfA3Tbn2d1YXlh5e0j+STSmu56S9DUo4WdJuNSLjJPSSafkVFZD2rL3UuXzJMqliHiW5O98/QDGznYt79yqtRa18ymAF6EzcOj3Q/E4mg60d2Mb/wBNTydRcWuS5X1Ln2e9Cni2q+Ii1h01uReTrNcXx9mvXuOyQikkkkktEskiWrI4Xj9mVqDtWpSg+b9190lkyNFyWZ3ytSjNWlFNPVNJr1NX2r0Ew9S7pXoy/TnD/F6eBDHM6WJtqSKWLV81lz7zJbW6IYihd7m/D81PPzjqjAThaVmraeHEgzUKl/da7uH8FzeVrWsYWMvT68yVDHS42fplzfaZxWe2BtenShUwmJklQndwlK6it73o3tZZ9ZNmZ2LspYPfrvGb2GUerGLe6780m05cFu2NN3oT/Znkafsk7KW67XjG9rrR7ul+BRmekHSH7yoJUlDdk3fWXZZ8DG4TD827vW+bS5FvCUnJptNPgnwXNmVhCyaTuuNuL42KKLWsrZdnYUSj5a+KVs/Flya7ufglnxLNeXBeHZ22KKKdR3TWbV7v0s/AyuGrqXY+Riki7TQR0DozO9JrlJ+qRmDXuhrbpzv+dWfgbCFAAAAAAAACFtHZdLER3atOM12rNdz1RNAHO9ufZy3d4arb9FW9u5TWa8bnPtsbOr4V7telKn2vOL7pLJn0KW61CM04yipReqkk0/Bl1MfNv3g3HoH0N++NV60GsOnktPatdn5O3ibviPs4wE6in7JxXGnGUlTl3rh3KyNro0lBKMUlFKySVkktEkLTHtOCikkkksklkklwRUARQAAeHDts1N/E1pc6s/SVl8Dt9aVot8k35I4PKV23fNtvhxd/mSg9OZ5f4WzPYs8+rEQUvrX6yLtLFyjo3bk/lyIz9RHVLtSNI23Z1WFnZrfa0llfkk3xs79pIrQauuOSy+XNNM1238kzDbRlBWfWguEr5cLxeq1ZVTMTJLOy/a+WS9SLHnx4nlSrvyvor5LW318i4kB7FFyJQmepkHQeidK2Gi/zOUvWy9EjMEXZlHco048oRXoSgoAAAAAAAAAAAAAAAAAAAAAgberbmGry/LRqPyiziEVZeB2LprO2Cr9sN3/JpfM5DJZAUJjX6+Z6jxvj9eYxFEl9aldBdZd55fkXMPHrdyf8FE31D/b4ntilPNLt+AEyJdiW4RLlwK78C9gqW/UhHnOK82RrmwdD8A6lZVH7lP1lbJeF7+QG+JHoQIoAAAAAAAAAAAAAAAAAAAAAgbb2ZHFUZUpNxTtmtU1mvU5htvotXwt2479P88Luy/VHVHXjxoDg0ZZcGUs6xtrobQr3lFeyqP8AFBK1+2OjNE2x0WxGGu5R34L8dO7XitYlRgH9f7l/BLNv+CiyL+Fjk+/5AX7/AFl6FdOPW7l8f4RSXqOWv1kBeie3KUXKNKU5KME3KTskuIRe2bgZ16ipw1er4RXFs6Zs7BRoU404LqpeLfFvtbInR/Y8cNTS1m85y5vkuxGVIsAAFAAAAAAAAAAAAAAAAAAAAAAAABYADX9s9EcPiLvd9nN/ihZX71ozUcX0Pr0E7Wqxu84ZPxj+x04AcaeTtaz4p5Nd98zzfOs7Q2XSrq1SnGXbbrLuazRq+0ugvGhVt+mpmv8AJZlRqVK8pKMU3JuySzbZ0LovsH7ut+dnVkv8VyXbzLnR3o9DCxu7SqtdafLsjyRnCAAAoAAAAA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REhUUExIUFhMXFRUaFxcVGBIWFxcaFRcYGBcYFxoYHCggGRolGxcUITEhJikrLi4vGB8zODMsNygtLisBCgoKDg0NFBAQFCwcHBwsLCwsLCwsLCwsLCwsLDcsLCwsLCwsLCwsLCsrLCssLCwsLDM3LCsrLDcsLCwsNys3K//AABEIAKwA5gMBIgACEQEDEQH/xAAcAAEAAQUBAQAAAAAAAAAAAAAABAIDBQYHAQj/xAA+EAACAQIDBAcFBwMCBwAAAAAAAQIDEQQhMQUSQVEGImFxgZGhEzKxwfAHFEJSYtHhI3KSM/EkU4KistLi/8QAFgEBAQEAAAAAAAAAAAAAAAAAAAEC/8QAGBEBAQEBAQAAAAAAAAAAAAAAAAERQSH/2gAMAwEAAhEDEQA/AO4gAAAAABYxmMhRg51JKMVq39ZgXwQ8DtOlW/06kZdiauu9aomAAAAAAAAAAAAAAAAAAAAAAAAAAAAAAAAAADH7Z2vTwsN+o/7Yr3pPkl8+AFzae0aeHpupUlaK82+SXFnMdu7aniZ79TKmvcp30vxfN9pa2xtaeIn7Sq9Pcgr7sVys9X2nuwsRhYqU8TvOpGSajuyktzLOKS6zvrysgjE4jA4mCjVipqMleL3W15rOJktmdPcTQsqnWj+rrxfdJZr1NmwmJqV66q4fFUq2Ha3ZwjeMorheLu7rjpc1Pa+zvu9WdNq0b70Fw3Jaetxq43zY/TyhWXX6j5+9H914o2ehiI1FvQlGS5xaa9Dh+FwUVNTtmr2S+LMnQxk6D9pSk1JZu2jS1vwfEqOxA1bYXS+FVKNW0JPSX4H/AOrNoTIr0AAAAAAAAAAAAAAAAAAAAAAAAA8YGJ6Q7ep4SF5dabT3YLV24vlHtOY7T2jKrJ1q0lKVurFXslyXJaFjpftOTx1e7vae6uxRSyIX3yE3dxUG8nuLdT/6Xl8B7xNbTRwqo0oVfYSxVapa6V3CmnZqKUc9HqU4jA0YNRxU/Z1607xp0Y39nf3VJK9r6GCwmIqUf9KtNR/LGUkv8eHgSdlbZjh5VKjp7+I/BUnK6jfW0Xnv9tyK927sb7pVj/VSm02pU241IpabyXP1I151JupUlKU3zuyhb9STnNuU3ndvi+ZPp0Lfz3efaVFMIW7S7Lz5Ln4Faj9cf2Sz9CNjcWo5L3uXL9iimlHdutc/pGw7D2/UoWjffp8Yvh/a+HcafGo765mQw2LTyeT5ikrreztoQrx3oO64rinyZLNU6B+7V/uj8DayKAAAAAAAAAAAAAAAAAAAAAAAA+fukc97F4h861T0k0Qo6EjajUq1WS0dWo/+5luEVbM0yUqrjoyfhMSpu0kk88zGEjCrrAbRhqHVUkss9LtPLN5LTtLyp27PPj9amDwuMnSd6c5RfY8vFaNd5e2n0mrezzUd/RSSSavzXhfkMXV7aO0VC8Y5y4vl/wDRiN5t3bu3xZg3Wbd73b4l6hjZXS1uEZuEitO5AVbPVN8ky/CoB1L7OIf8POV9arS7oxiv3NtNe6B07YOH6nJ+b/g2Ey0AAAAW61VQi5SaUUrtvRJAMRXjCLlJqMUrtvRJGsLpxRUrThKMG7RleOfbu6mvdKOkEsRLdjlRTyXGX6pfJGDp7PniU1GDnuK7ta6Xe9exAdYwO2aFb3KsW+TdpeTzJ5wdYecPcnx0lorGZ2V0vxNCylJ7v6rzj+8fMDsANQ2Z08pTyqLda1cXvLy1NnwmMhVW9TnGS/S7/wCwEgAAAAAAAAMFNR5PuYHzviHecnzlL/ybKb2Qazvzb+J7bI0wo4kjCu8vD5lixIwnHuCpBC2v7se9/AnxIu0V7i7/AJAYFMy+BpwVOLt1pJuXdd2IVajF3WnaUQryhaLV0lbt1JVlZRUovgS40o8iBha+9e2uffbi/wCWSKc2u4qOmdFelVCnRp0ajlBxVt5q8X4rTxNzw+IjUW9CSlF8YtNehwmFf6ff6mQ2dj50XelOUH2PXvWhF12sGgbL6cVFlWipr80erLy0fobZs7b1Cv7lRX/LLqy8nr4EVkalRRTbaSSu29ElqznvSPbrxEt2LtRTyWm+1+KXZpZEnpRtz2zdOm/6S95/na4f2/E1fEytFtLtdufIlotVLXW9Ldi2k5yTaV8rtLOyRuOIwD+6qns90qkXf2jU1vTvr1tE3ny5HtLYGGqYanUVRw3oxftG1Zt8JJ9VZ5Wy0MFi+ileh/UpXfH2mHlZ25uK19SKyVfA4bAU4/eI+2ryV3C9lFdivay5vUhY3Z+Hq4P75RjOlH/lyu07S3crt37GnYg1ZVY141cRTdXeSdqu9FSaSSeSzt+XmVbe27UxKhTUYwgvwR0utL5cPQqNfxWEi52hfv08XyM3g3KHWjKUZWSTi7PsbsW8HhUu3m/kSmu3x5ZlG59HOkftIRVZre03uDayz5M2VM5bgZWk1pez/dfM2XZW2JU7RfWhy4ru/YDbgWsPWjOKlF3TLoAAACmcbprmVADlO3fs+rUryw/9aC/Dkqi88pfE06rScW4yTi1qpJprvTPocxm2NhUMUrVqalykspLuksy6mOEfXkXcItfA3Tbn2d1YXlh5e0j+STSmu56S9DUo4WdJuNSLjJPSSafkVFZD2rL3UuXzJMqliHiW5O98/QDGznYt79yqtRa18ymAF6EzcOj3Q/E4mg60d2Mb/wBNTydRcWuS5X1Ln2e9Cni2q+Ii1h01uReTrNcXx9mvXuOyQikkkkktEskiWrI4Xj9mVqDtWpSg+b9190lkyNFyWZ3ytSjNWlFNPVNJr1NX2r0Ew9S7pXoy/TnD/F6eBDHM6WJtqSKWLV81lz7zJbW6IYihd7m/D81PPzjqjAThaVmraeHEgzUKl/da7uH8FzeVrWsYWMvT68yVDHS42fplzfaZxWe2BtenShUwmJklQndwlK6it73o3tZZ9ZNmZ2LspYPfrvGb2GUerGLe6780m05cFu2NN3oT/Znkafsk7KW67XjG9rrR7ul+BRmekHSH7yoJUlDdk3fWXZZ8DG4TD827vW+bS5FvCUnJptNPgnwXNmVhCyaTuuNuL42KKLWsrZdnYUSj5a+KVs/Flya7ufglnxLNeXBeHZ22KKKdR3TWbV7v0s/AyuGrqXY+Riki7TQR0DozO9JrlJ+qRmDXuhrbpzv+dWfgbCFAAAAAAAACFtHZdLER3atOM12rNdz1RNAHO9ufZy3d4arb9FW9u5TWa8bnPtsbOr4V7telKn2vOL7pLJn0KW61CM04yipReqkk0/Bl1MfNv3g3HoH0N++NV60GsOnktPatdn5O3ibviPs4wE6in7JxXGnGUlTl3rh3KyNro0lBKMUlFKySVkktEkLTHtOCikkkksklkklwRUARQAAeHDts1N/E1pc6s/SVl8Dt9aVot8k35I4PKV23fNtvhxd/mSg9OZ5f4WzPYs8+rEQUvrX6yLtLFyjo3bk/lyIz9RHVLtSNI23Z1WFnZrfa0llfkk3xs79pIrQauuOSy+XNNM1238kzDbRlBWfWguEr5cLxeq1ZVTMTJLOy/a+WS9SLHnx4nlSrvyvor5LW318i4kB7FFyJQmepkHQeidK2Gi/zOUvWy9EjMEXZlHco048oRXoSgoAAAAAAAAAAAAAAAAAAAAAgberbmGry/LRqPyiziEVZeB2LprO2Cr9sN3/JpfM5DJZAUJjX6+Z6jxvj9eYxFEl9aldBdZd55fkXMPHrdyf8FE31D/b4ntilPNLt+AEyJdiW4RLlwK78C9gqW/UhHnOK82RrmwdD8A6lZVH7lP1lbJeF7+QG+JHoQIoAAAAAAAAAAAAAAAAAAAAAgbb2ZHFUZUpNxTtmtU1mvU5htvotXwt2479P88Luy/VHVHXjxoDg0ZZcGUs6xtrobQr3lFeyqP8AFBK1+2OjNE2x0WxGGu5R34L8dO7XitYlRgH9f7l/BLNv+CiyL+Fjk+/5AX7/AFl6FdOPW7l8f4RSXqOWv1kBeie3KUXKNKU5KME3KTskuIRe2bgZ16ipw1er4RXFs6Zs7BRoU404LqpeLfFvtbInR/Y8cNTS1m85y5vkuxGVIsAAFAAAAAAAAAAAAAAAAAAAAAAAABYADX9s9EcPiLvd9nN/ihZX71ozUcX0Pr0E7Wqxu84ZPxj+x04AcaeTtaz4p5Nd98zzfOs7Q2XSrq1SnGXbbrLuazRq+0ugvGhVt+mpmv8AJZlRqVK8pKMU3JuySzbZ0LovsH7ut+dnVkv8VyXbzLnR3o9DCxu7SqtdafLsjyRnCAAAoAAAAA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t2.gstatic.com/images?q=tbn:ANd9GcSShzu-OIFrTJcvckVPMzHJacVMIj-qXevUaXXMWxA1r1Av-F6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801826">
            <a:off x="4719307" y="4933751"/>
            <a:ext cx="1933575" cy="1448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0" grpId="1" animBg="1"/>
      <p:bldP spid="11" grpId="0" animBg="1"/>
      <p:bldP spid="80912" grpId="0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gas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1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Line 7"/>
          <p:cNvSpPr>
            <a:spLocks noChangeShapeType="1"/>
          </p:cNvSpPr>
          <p:nvPr/>
        </p:nvSpPr>
        <p:spPr bwMode="auto">
          <a:xfrm flipV="1">
            <a:off x="381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6" name="Line 8"/>
          <p:cNvSpPr>
            <a:spLocks noChangeShapeType="1"/>
          </p:cNvSpPr>
          <p:nvPr/>
        </p:nvSpPr>
        <p:spPr bwMode="auto">
          <a:xfrm>
            <a:off x="4610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7" name="TextBox 1"/>
          <p:cNvSpPr txBox="1">
            <a:spLocks noChangeArrowheads="1"/>
          </p:cNvSpPr>
          <p:nvPr/>
        </p:nvSpPr>
        <p:spPr bwMode="auto">
          <a:xfrm>
            <a:off x="1295400" y="10668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NONMETALS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3216275"/>
            <a:ext cx="39624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Easily broken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Dull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Poor conductor of heat and electricity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0425" y="3217863"/>
            <a:ext cx="281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Neon</a:t>
            </a:r>
          </a:p>
          <a:p>
            <a:r>
              <a:rPr lang="en-US" sz="2200"/>
              <a:t>Helium</a:t>
            </a:r>
          </a:p>
          <a:p>
            <a:r>
              <a:rPr lang="en-US" sz="2200"/>
              <a:t>Oxygen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593725" y="3173413"/>
            <a:ext cx="3657600" cy="419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593725" y="3603625"/>
            <a:ext cx="3657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593725" y="3883025"/>
            <a:ext cx="3657600" cy="7175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1618" name="Picture 2" descr="http://ts3.mm.bing.net/th?id=H.4880458043097894&amp;pid=1.7&amp;w=236&amp;h=15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288" y="4600575"/>
            <a:ext cx="2247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0" name="Picture 4" descr="http://photos.travellerspoint.com/174547/hot_donuts_n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825" y="2436813"/>
            <a:ext cx="25685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724400" y="1295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element that usually has properties opposite of metal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81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Line 7"/>
          <p:cNvSpPr>
            <a:spLocks noChangeShapeType="1"/>
          </p:cNvSpPr>
          <p:nvPr/>
        </p:nvSpPr>
        <p:spPr bwMode="auto">
          <a:xfrm flipV="1">
            <a:off x="381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8"/>
          <p:cNvSpPr>
            <a:spLocks noChangeShapeType="1"/>
          </p:cNvSpPr>
          <p:nvPr/>
        </p:nvSpPr>
        <p:spPr bwMode="auto">
          <a:xfrm>
            <a:off x="4610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TextBox 1"/>
          <p:cNvSpPr txBox="1">
            <a:spLocks noChangeArrowheads="1"/>
          </p:cNvSpPr>
          <p:nvPr/>
        </p:nvSpPr>
        <p:spPr bwMode="auto">
          <a:xfrm>
            <a:off x="952500" y="1082675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METALLOID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3216275"/>
            <a:ext cx="3962400" cy="1662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Found on </a:t>
            </a:r>
            <a:r>
              <a:rPr lang="en-US" sz="2200" dirty="0" err="1"/>
              <a:t>zig</a:t>
            </a:r>
            <a:r>
              <a:rPr lang="en-US" sz="2200" dirty="0"/>
              <a:t> </a:t>
            </a:r>
            <a:r>
              <a:rPr lang="en-US" sz="2200" dirty="0" err="1"/>
              <a:t>zag</a:t>
            </a:r>
            <a:r>
              <a:rPr lang="en-US" sz="2200" dirty="0"/>
              <a:t> line of the periodic table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Semi conductors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0425" y="3217863"/>
            <a:ext cx="2819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Arsenic</a:t>
            </a:r>
          </a:p>
          <a:p>
            <a:r>
              <a:rPr lang="en-US" sz="2200"/>
              <a:t>Silicon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838200" y="3276600"/>
            <a:ext cx="36576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762000" y="3886200"/>
            <a:ext cx="3657600" cy="3317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4765" name="Picture 2" descr="http://www.wildlifehotline.com/wp-content/uploads/2011/12/RatPo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5925" y="3451225"/>
            <a:ext cx="207010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6" name="Picture 4" descr="http://linguistlist.org/fund-drive/2008/hometown-tour/Matt/siliconc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105400"/>
            <a:ext cx="23082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8" name="TextBox 14"/>
          <p:cNvSpPr txBox="1">
            <a:spLocks noChangeArrowheads="1"/>
          </p:cNvSpPr>
          <p:nvPr/>
        </p:nvSpPr>
        <p:spPr bwMode="auto">
          <a:xfrm>
            <a:off x="5105400" y="13716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Properties of metals and non metals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Metals, Nonmetals, Metalloids</vt:lpstr>
      <vt:lpstr>Slide 2</vt:lpstr>
      <vt:lpstr>Slide 3</vt:lpstr>
      <vt:lpstr>Slide 4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Metals, Nonmetals, Metalloids</dc:title>
  <dc:creator>anna.marcello</dc:creator>
  <cp:lastModifiedBy>anna.marcello</cp:lastModifiedBy>
  <cp:revision>1</cp:revision>
  <dcterms:created xsi:type="dcterms:W3CDTF">2014-09-10T16:02:22Z</dcterms:created>
  <dcterms:modified xsi:type="dcterms:W3CDTF">2014-09-10T16:03:06Z</dcterms:modified>
</cp:coreProperties>
</file>